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952A20-425B-480D-901D-78340FA187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3B81337-E627-46A4-86C1-B1DF055230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B435F4-38B3-489E-9B7D-05887ADBD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7AF2-DBD7-41BE-B1D2-C421ED28ACD6}" type="datetimeFigureOut">
              <a:rPr lang="fr-FR" smtClean="0"/>
              <a:t>16/07/2021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2D4FC2-C74B-4DA0-B26B-E2D01773C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83ABDD-98D3-4D04-8274-64BE31605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D9B1-8819-4B28-B125-1BB800E1C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07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C59C85-759A-4D9C-A757-ACF09E22E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85A0FFD-D1F4-4CA1-A648-15103F89C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A77608-57BF-4DAB-B78D-098CD18A6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7AF2-DBD7-41BE-B1D2-C421ED28ACD6}" type="datetimeFigureOut">
              <a:rPr lang="fr-FR" smtClean="0"/>
              <a:t>16/07/2021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530D04-7FD3-424A-A0C6-0DA248F8B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1B6556-FC37-4115-96B4-C0180DA60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D9B1-8819-4B28-B125-1BB800E1C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4041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DA07957-C8C6-4AF2-98C3-E40B4FADB4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E98EA1C-D5A9-46BB-A296-44A95CD277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AD54D4-C8A3-45C5-A449-1498C7535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7AF2-DBD7-41BE-B1D2-C421ED28ACD6}" type="datetimeFigureOut">
              <a:rPr lang="fr-FR" smtClean="0"/>
              <a:t>16/07/2021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0045A3-62D7-4FF1-AF12-D83567EE6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5208CD-2DA2-4D5B-9EEB-E215BF190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D9B1-8819-4B28-B125-1BB800E1C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72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F9ECCF-F258-4FB9-9221-0D6CCAEA4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39DDFD-286D-4C70-922E-4D6308904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F24636-BF95-4B49-AC88-CE027296A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7AF2-DBD7-41BE-B1D2-C421ED28ACD6}" type="datetimeFigureOut">
              <a:rPr lang="fr-FR" smtClean="0"/>
              <a:t>16/07/2021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50E36E-1F25-44F7-B2D9-242D78F28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92DBDB-B62C-4CB2-8FA2-879AFCB8B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D9B1-8819-4B28-B125-1BB800E1C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828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25E69A-001E-4913-83CB-4FBF53270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B2F3B6-4FC6-42F9-AD58-B3BCCDA8FF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9817AD-1E18-436C-842F-30F4250AE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7AF2-DBD7-41BE-B1D2-C421ED28ACD6}" type="datetimeFigureOut">
              <a:rPr lang="fr-FR" smtClean="0"/>
              <a:t>16/07/2021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EE832D-1420-428E-A510-0256DEB70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3B5EFC-E050-41A2-805D-1E44E80A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D9B1-8819-4B28-B125-1BB800E1C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78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83C727-335E-44A7-B7AA-FE31FE620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FD9700-79EC-4DF0-8148-1674AA69AB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D3A8536-005A-4B65-9ED2-A28D347E53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975759D-4A23-40F4-BA80-EC84D3F3A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7AF2-DBD7-41BE-B1D2-C421ED28ACD6}" type="datetimeFigureOut">
              <a:rPr lang="fr-FR" smtClean="0"/>
              <a:t>16/07/2021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B9C121B-D895-4F00-B9B2-CAB6F516F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FB71E45-7DF2-48D8-8340-8D7DA9D0D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D9B1-8819-4B28-B125-1BB800E1C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4657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126BEE-EC77-413F-8703-4C5917814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DBCA44-E8F2-4DA6-85D5-065433C56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25A1BC2-0585-489D-87FF-646C64FE7A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1F258DB-10F6-4ED0-88E0-9D1A496756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0ED84FD-E2C3-4B59-B41E-B4756AA10F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0BD9D11-89ED-4D12-A9C9-CDC8FDFD4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7AF2-DBD7-41BE-B1D2-C421ED28ACD6}" type="datetimeFigureOut">
              <a:rPr lang="fr-FR" smtClean="0"/>
              <a:t>16/07/2021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4406DAF-9ACF-48A1-B397-6A564964E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63B4EE3-CA0B-4CD2-BA2E-56CBA6844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D9B1-8819-4B28-B125-1BB800E1C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99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AEB1B1-7386-4C01-9591-8D1B3FF95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65CCF99-1586-41B5-884D-B2DC530F9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7AF2-DBD7-41BE-B1D2-C421ED28ACD6}" type="datetimeFigureOut">
              <a:rPr lang="fr-FR" smtClean="0"/>
              <a:t>16/07/2021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FDD0F4B-8F86-4FEF-8478-370A42021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8B911A2-D95A-40B1-BDA3-7269E84B2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D9B1-8819-4B28-B125-1BB800E1C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064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F9FAD7C-3C93-47FA-A70F-CF0412D46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7AF2-DBD7-41BE-B1D2-C421ED28ACD6}" type="datetimeFigureOut">
              <a:rPr lang="fr-FR" smtClean="0"/>
              <a:t>16/07/2021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3E12B8A-30DF-4B64-A411-159F0BA1B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8A604E6-BC26-4709-AD9D-B29198F97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D9B1-8819-4B28-B125-1BB800E1C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58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97C8D0-E87C-43F6-9AFB-56B6D0ED3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6907A2-F082-485B-B364-5042859CD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66190D-956F-40B1-9FA6-C582E120BD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B6CBB7C-B365-4609-95A9-035EDD44A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7AF2-DBD7-41BE-B1D2-C421ED28ACD6}" type="datetimeFigureOut">
              <a:rPr lang="fr-FR" smtClean="0"/>
              <a:t>16/07/2021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6C1BCF-9594-4426-BD0E-D37FA851C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3CD2662-3D7D-4385-AF76-9DEF53622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D9B1-8819-4B28-B125-1BB800E1C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05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EF1EB-C177-405A-BCEA-2CF93D064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6B44568-669E-4EB7-9D1B-3A8A5D35F7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8D855A-D62A-42C4-A16F-21F729E542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78B733-F4BE-4D17-AC8E-0DE232A6A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7AF2-DBD7-41BE-B1D2-C421ED28ACD6}" type="datetimeFigureOut">
              <a:rPr lang="fr-FR" smtClean="0"/>
              <a:t>16/07/2021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981B6C-273B-47C7-AEC5-67F2A4F3C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62C8A4A-0307-4BE7-AAFB-89B5B588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D9B1-8819-4B28-B125-1BB800E1C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844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FB66EA4-93FC-4B42-84A9-254DFC9BA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F720F2-31C8-4527-9CA3-45EEAB225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BF37CF1-B6ED-4522-A58C-72B55C84C6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7AF2-DBD7-41BE-B1D2-C421ED28ACD6}" type="datetimeFigureOut">
              <a:rPr lang="fr-FR" smtClean="0"/>
              <a:t>16/07/2021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C0FF8E-C0F7-481D-BC01-5DEEBA3B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D9624A-4C1D-4343-A9EB-E051E1E4D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ED9B1-8819-4B28-B125-1BB800E1C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6515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C90E661A-F8E4-4D56-AD3E-CD84AE48B7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154" t="8949" r="14497"/>
          <a:stretch/>
        </p:blipFill>
        <p:spPr>
          <a:xfrm>
            <a:off x="399496" y="300546"/>
            <a:ext cx="2263806" cy="2948680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D8FBCB8-6B84-4538-9321-716E1B091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2607" y="300546"/>
            <a:ext cx="4400550" cy="3238500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0E754324-66FF-4315-A24A-1728932075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13" y="3505386"/>
            <a:ext cx="2809875" cy="323850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58809C02-98B0-4E49-A3D8-895707897A0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390" t="18463" r="2971" b="4506"/>
          <a:stretch/>
        </p:blipFill>
        <p:spPr>
          <a:xfrm>
            <a:off x="3844032" y="3959441"/>
            <a:ext cx="3480046" cy="2494625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9CC7951E-3870-4E59-B50D-843EE58F20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8045" y="4006265"/>
            <a:ext cx="3355112" cy="2236741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B647427F-7DE8-4063-92CE-FFFAAAC3B15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738" t="3152" r="9412" b="25025"/>
          <a:stretch/>
        </p:blipFill>
        <p:spPr>
          <a:xfrm>
            <a:off x="2864205" y="756821"/>
            <a:ext cx="4170378" cy="232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050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errain De Jeux, Balançoires, Hop Scotch, Diapositive">
            <a:extLst>
              <a:ext uri="{FF2B5EF4-FFF2-40B4-BE49-F238E27FC236}">
                <a16:creationId xmlns:a16="http://schemas.microsoft.com/office/drawing/2014/main" id="{AF8F3218-E77D-45D6-A43E-4999F3988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2916" y="643466"/>
            <a:ext cx="8346168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9287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Grand écran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3</cp:revision>
  <dcterms:created xsi:type="dcterms:W3CDTF">2021-07-15T13:20:58Z</dcterms:created>
  <dcterms:modified xsi:type="dcterms:W3CDTF">2021-07-16T14:16:34Z</dcterms:modified>
</cp:coreProperties>
</file>